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D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764704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Методы и приёмы технологии </a:t>
            </a:r>
          </a:p>
          <a:p>
            <a:pPr algn="ctr"/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ТРИЗ в ДОУ.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628" y="4365104"/>
            <a:ext cx="32437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Выполнил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: учитель-логопед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МБДОУ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Аннинский</a:t>
            </a:r>
          </a:p>
          <a:p>
            <a:pPr algn="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д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/с ОРВ «Росток» </a:t>
            </a:r>
          </a:p>
          <a:p>
            <a:pPr algn="r"/>
            <a:r>
              <a:rPr lang="ru-RU" b="1" i="1" smtClean="0">
                <a:solidFill>
                  <a:schemeClr val="accent3">
                    <a:lumMod val="50000"/>
                  </a:schemeClr>
                </a:solidFill>
              </a:rPr>
              <a:t>Никитина Е.И.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2276872"/>
            <a:ext cx="3528393" cy="295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739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75" t="1406" r="54959" b="71446"/>
          <a:stretch/>
        </p:blipFill>
        <p:spPr>
          <a:xfrm>
            <a:off x="3464535" y="863888"/>
            <a:ext cx="2361461" cy="21483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05206" y="1645699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ТРИЗ</a:t>
            </a:r>
            <a:endParaRPr lang="ru-RU" sz="3200" b="1" i="1" dirty="0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1179252" y="4285502"/>
            <a:ext cx="1656184" cy="555402"/>
          </a:xfrm>
          <a:prstGeom prst="flowChartAlternateProcess">
            <a:avLst/>
          </a:prstGeom>
          <a:solidFill>
            <a:srgbClr val="F3BD35"/>
          </a:solidFill>
          <a:ln>
            <a:solidFill>
              <a:srgbClr val="F3B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8928" y="3828777"/>
            <a:ext cx="1682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8523" y="4219411"/>
            <a:ext cx="1682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5441" y="1463702"/>
            <a:ext cx="1682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0908" y="5194676"/>
            <a:ext cx="18387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9115" y="1497149"/>
            <a:ext cx="180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405441" y="156875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праздники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67118" y="3761883"/>
            <a:ext cx="1682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к</a:t>
            </a:r>
            <a:r>
              <a:rPr lang="ru-RU" i="1" dirty="0" smtClean="0"/>
              <a:t>ружковая работа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35973" y="1430255"/>
            <a:ext cx="1836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</a:t>
            </a:r>
            <a:r>
              <a:rPr lang="ru-RU" dirty="0" smtClean="0"/>
              <a:t>абота с педагогами ДОХ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179252" y="43651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/>
              <a:t>физминутка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18523" y="4226604"/>
            <a:ext cx="1737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р</a:t>
            </a:r>
            <a:r>
              <a:rPr lang="ru-RU" i="1" dirty="0" smtClean="0"/>
              <a:t>абота с родителями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25870" y="5157192"/>
            <a:ext cx="1838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и</a:t>
            </a:r>
            <a:r>
              <a:rPr lang="ru-RU" i="1" dirty="0" smtClean="0"/>
              <a:t>ндивидуальная работа с детьми</a:t>
            </a:r>
            <a:endParaRPr lang="ru-RU" i="1" dirty="0"/>
          </a:p>
        </p:txBody>
      </p:sp>
      <p:cxnSp>
        <p:nvCxnSpPr>
          <p:cNvPr id="25" name="Прямая со стрелкой 24"/>
          <p:cNvCxnSpPr>
            <a:endCxn id="1037" idx="3"/>
          </p:cNvCxnSpPr>
          <p:nvPr/>
        </p:nvCxnSpPr>
        <p:spPr>
          <a:xfrm flipH="1">
            <a:off x="3088191" y="1753420"/>
            <a:ext cx="37634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959130">
            <a:off x="1479095" y="3291026"/>
            <a:ext cx="2342766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10929">
            <a:off x="5826348" y="1694061"/>
            <a:ext cx="507926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170530">
            <a:off x="4283447" y="3291026"/>
            <a:ext cx="1060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699859">
            <a:off x="3737971" y="4691853"/>
            <a:ext cx="89513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266601">
            <a:off x="5569583" y="3314696"/>
            <a:ext cx="2316429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24" name="Прямая соединительная линия 1023"/>
          <p:cNvCxnSpPr/>
          <p:nvPr/>
        </p:nvCxnSpPr>
        <p:spPr>
          <a:xfrm flipV="1">
            <a:off x="4368983" y="3012286"/>
            <a:ext cx="131009" cy="74959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1861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83671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Метод </a:t>
            </a:r>
            <a:r>
              <a:rPr lang="ru-RU" sz="2800" i="1" dirty="0" err="1" smtClean="0">
                <a:solidFill>
                  <a:schemeClr val="bg2">
                    <a:lumMod val="10000"/>
                  </a:schemeClr>
                </a:solidFill>
              </a:rPr>
              <a:t>синектики</a:t>
            </a:r>
            <a:endParaRPr lang="ru-RU" sz="28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359932"/>
            <a:ext cx="748883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i="1" u="sng" dirty="0" smtClean="0">
                <a:solidFill>
                  <a:schemeClr val="bg2">
                    <a:lumMod val="10000"/>
                  </a:schemeClr>
                </a:solidFill>
              </a:rPr>
              <a:t>В социально-коммуникативном развитии.</a:t>
            </a:r>
          </a:p>
          <a:p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Вы - яблочки, которые живут на одном дереве:</a:t>
            </a:r>
          </a:p>
          <a:p>
            <a:pPr marL="285750" indent="-285750">
              <a:buFontTx/>
              <a:buChar char="-"/>
            </a:pP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о чём могут говорить яблоки-соседи;</a:t>
            </a:r>
          </a:p>
          <a:p>
            <a:pPr marL="285750" indent="-285750">
              <a:buFontTx/>
              <a:buChar char="-"/>
            </a:pP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у кого какие проблемы и как яблоки-соседи могут друг другу помочь;</a:t>
            </a:r>
          </a:p>
          <a:p>
            <a:pPr marL="285750" indent="-285750">
              <a:buFontTx/>
              <a:buChar char="-"/>
            </a:pPr>
            <a:r>
              <a:rPr lang="ru-RU" sz="2000" i="1" dirty="0">
                <a:solidFill>
                  <a:schemeClr val="bg2">
                    <a:lumMod val="10000"/>
                  </a:schemeClr>
                </a:solidFill>
              </a:rPr>
              <a:t>ч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ем яблочки могут заниматься в течении дня.</a:t>
            </a:r>
          </a:p>
          <a:p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2. В познавательном развитии (прямая аналогия)</a:t>
            </a:r>
          </a:p>
          <a:p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ru-RU" sz="2000" i="1" u="sng" dirty="0" smtClean="0">
                <a:solidFill>
                  <a:schemeClr val="bg2">
                    <a:lumMod val="10000"/>
                  </a:schemeClr>
                </a:solidFill>
              </a:rPr>
              <a:t>Яблоко</a:t>
            </a:r>
          </a:p>
          <a:p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-По форме - такое же как мяч, солнышко, круглая лампа…</a:t>
            </a:r>
          </a:p>
          <a:p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-По цвету - оно зеленоватое, как листья салата, платье, обои…</a:t>
            </a:r>
          </a:p>
          <a:p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-По величине – оно больше, чем грецкий орех , но меньше моей головы…</a:t>
            </a:r>
          </a:p>
          <a:p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-По свойствам – оно кисло-сладкое, как леденец…</a:t>
            </a:r>
          </a:p>
          <a:p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-По характеру – оно полезное, как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</a:rPr>
              <a:t>витаминка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03341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857232"/>
            <a:ext cx="67687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3. </a:t>
            </a:r>
            <a:r>
              <a:rPr lang="ru-RU" sz="2000" i="1" u="sng" dirty="0" smtClean="0"/>
              <a:t>В речевом развитии</a:t>
            </a:r>
          </a:p>
          <a:p>
            <a:r>
              <a:rPr lang="ru-RU" sz="2000" i="1" dirty="0" smtClean="0"/>
              <a:t>Яблоко - лаборатория по изготовлению соков и витаминов, семена и червячки-сотрудники лаборатории.</a:t>
            </a:r>
          </a:p>
          <a:p>
            <a:r>
              <a:rPr lang="ru-RU" sz="2000" i="1" dirty="0" smtClean="0"/>
              <a:t>Подумать: на каком языке будут разговаривать сотрудники , придумать свои новые термины,  кто кем работает и что входит  его обязанности.</a:t>
            </a:r>
          </a:p>
          <a:p>
            <a:r>
              <a:rPr lang="ru-RU" sz="2000" i="1" dirty="0" smtClean="0"/>
              <a:t>4. </a:t>
            </a:r>
            <a:r>
              <a:rPr lang="ru-RU" sz="2000" i="1" u="sng" dirty="0" smtClean="0"/>
              <a:t>Физическое развитие</a:t>
            </a:r>
            <a:r>
              <a:rPr lang="ru-RU" sz="2000" i="1" dirty="0" smtClean="0"/>
              <a:t> – соревнования между яблоками разных сортов. Карточки-символы ( кто дольше провисит, кто быстрее прокатится…)</a:t>
            </a:r>
          </a:p>
          <a:p>
            <a:r>
              <a:rPr lang="ru-RU" sz="2000" i="1" dirty="0" smtClean="0"/>
              <a:t>Игра « Угадай , кто я?» ( имитация движении жестов, повадок животных объектов)</a:t>
            </a:r>
          </a:p>
          <a:p>
            <a:r>
              <a:rPr lang="ru-RU" sz="2000" i="1" dirty="0" smtClean="0"/>
              <a:t>5.</a:t>
            </a:r>
            <a:r>
              <a:rPr lang="ru-RU" sz="2000" i="1" u="sng" dirty="0" smtClean="0"/>
              <a:t> Художественно-эстетическое развитие</a:t>
            </a:r>
          </a:p>
          <a:p>
            <a:r>
              <a:rPr lang="ru-RU" sz="2000" i="1" dirty="0" smtClean="0"/>
              <a:t>На что может быть похоже яблоко, дорисуй? </a:t>
            </a:r>
          </a:p>
          <a:p>
            <a:r>
              <a:rPr lang="ru-RU" sz="2000" i="1" dirty="0" smtClean="0"/>
              <a:t>Придумать танец  «Яблочек»</a:t>
            </a:r>
          </a:p>
          <a:p>
            <a:r>
              <a:rPr lang="ru-RU" sz="2000" i="1" dirty="0" smtClean="0"/>
              <a:t>Коллективная аппликация «</a:t>
            </a:r>
            <a:r>
              <a:rPr lang="ru-RU" sz="2000" i="1" smtClean="0"/>
              <a:t>Яблочки созрели».</a:t>
            </a:r>
            <a:endParaRPr lang="ru-RU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866446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 rot="282882">
            <a:off x="1187624" y="1628800"/>
            <a:ext cx="6624736" cy="2808312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2486799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chemeClr val="tx2">
                    <a:lumMod val="50000"/>
                  </a:schemeClr>
                </a:solidFill>
              </a:rPr>
              <a:t>Спасибо за внимание!!!</a:t>
            </a:r>
            <a:endParaRPr lang="ru-RU" sz="40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41833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263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Катерина</cp:lastModifiedBy>
  <cp:revision>15</cp:revision>
  <dcterms:created xsi:type="dcterms:W3CDTF">2017-03-26T16:03:37Z</dcterms:created>
  <dcterms:modified xsi:type="dcterms:W3CDTF">2017-06-05T08:48:40Z</dcterms:modified>
</cp:coreProperties>
</file>